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56" r:id="rId2"/>
    <p:sldId id="268" r:id="rId3"/>
    <p:sldId id="274" r:id="rId4"/>
    <p:sldId id="280" r:id="rId5"/>
    <p:sldId id="291" r:id="rId6"/>
    <p:sldId id="29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802F66-4672-85AB-2B05-D17461AC6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31C13A-C22F-974C-CCEF-6EC56600A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603F4-CF0D-7B06-6DCA-97F26B21B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F09C0-F6CA-4DA3-A610-D20B1E4A23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9335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062A1-1A84-9FED-ED06-9F95A5CBC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10793-7F6D-4AA9-B8A8-227A0618911A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E0179F-C890-F625-EA2E-66C77EDAD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4AE13B-CBA7-2444-FA45-32E847E3C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770D3-11CD-4B66-985E-14B1647A41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25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7301C2-FE50-621F-8309-77BA1E6B8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F35FF-22A6-4DEF-9FC9-C23094E22C5C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9AA8A-8F2A-459C-A2B9-29E931E94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3DD7C7-B64A-6753-1EED-463190439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342A2-FD9E-4E08-B98C-02D07A50B7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811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DF16B-D495-FA69-96B0-32DA81350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C6F2E-212C-4C42-9C48-798E5360333C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816467-9FE0-BB8D-935C-440B1815D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310789-38A5-720B-C151-F5B37C1EF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252D9-0086-42FC-B513-6ED52EF8CF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67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7C2E-511A-3DEE-601C-7F5BFCC47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471F1-DBA6-4773-9F01-BAFE2F5C1792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21553-D019-B207-CC40-6DDF03577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C86F9F-69BB-E7E8-AF68-2A9D6D210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8ACCD-4842-450E-9A6F-28F3020528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15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36558BA-C4D1-1324-D892-CB414A772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2CD8C-6258-42C6-9A3A-5CFC0E09981E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81806A1-24C7-B7ED-4362-CF6A1A35A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C7B6E1-56A3-FAA9-AE8F-3972E716C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61572-1268-4A2D-ADAD-330B3BF9C6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895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EE9E056-26D2-0ADF-9087-03504839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9B503-783A-4286-AC46-6573B0356096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F35068A-7527-DC18-9163-A8CBC3B01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A1B784-1E75-DDD3-B18F-925D08E2E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C9F1B-0138-43CD-9138-360B4557AC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468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FF74928-832B-B67F-4D8F-8845699AE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5E9A1-DD20-4E2C-9393-E9986B3009AF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20A6357-031D-18B3-A965-FBE8AEDD5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888844D-DFAC-EDC0-0EE6-AEDB4FD2D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36827-49B8-4011-B22D-A4ECBA0005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925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179D3E7-A333-B166-074D-4F6989A2B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8B6B8-F52C-4DE8-962A-BF0DB2F2672F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74E0D08-3D6D-B6CE-A951-47BEEA0BB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BDEFDF-3CB0-6ABF-27D8-B7AB2230C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22361-7306-4FF9-A41A-C71617D3B5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437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FF54081-F776-F9C1-83AE-FB80D62B4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F58D6-0FE9-438C-A153-50D42D339D78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8DB2A0-FCEC-D66C-613B-F1B2226BD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A39F160-F85B-BD9B-0860-00F82040B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12B98-DE31-4D81-8E28-D321E1E962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481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23812EF-DA52-B153-E025-967D743F6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BB8C7-C2A8-4609-9F8F-67A7BE66E3B1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F690BD-41C6-D0AE-F486-8492E2F6B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2CC6AB1-A63F-69C6-8BCE-B7DBE9FB4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3E905-52AB-4F2A-8AAA-D467235E19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912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9E565EC-CF86-E767-5AE7-FFFCEFE37D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0E4E4F4-16AD-601E-118F-1A0014C81B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B8E9E-8A41-C761-8A7E-3C73A4FA54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A6C2D2-6772-4832-A004-540A3D48D550}" type="datetimeFigureOut">
              <a:rPr lang="en-US"/>
              <a:pPr>
                <a:defRPr/>
              </a:pPr>
              <a:t>7/27/2023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707A6B-E004-378B-FF74-F61876E9B8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98D794-F200-64BC-A3B3-9A5095930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39AA8A-C9EA-4AE5-BA4F-ADDF1AEC7E7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4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EFF90296-C51F-CE5F-8630-2934B8EEC0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1700213"/>
            <a:ext cx="9828212" cy="309721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Take my life, and let it be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Consecrated, Lord, to thee;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Take my moments and my days,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Let them flow in ceaseless praise.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3">
            <a:extLst>
              <a:ext uri="{FF2B5EF4-FFF2-40B4-BE49-F238E27FC236}">
                <a16:creationId xmlns:a16="http://schemas.microsoft.com/office/drawing/2014/main" id="{41D683B4-F1DB-6015-EC9D-62A3C45BA9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844675"/>
            <a:ext cx="10440988" cy="3024188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Take my hands, and let them move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At the impulse of thy love;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Take my feet, and let them be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Swift and beautiful for thee.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E5985789-FFEE-86EE-0E5C-4A45D4C3A65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341438"/>
            <a:ext cx="10515600" cy="33305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Take my voice, and let me sing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Always, only for my King;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Take my lips, and let them be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Filled with messages from thee.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FB0755B1-621C-A792-EAE6-B181BE4D68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3321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Take my silver and my gold,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Not a mite would I withhold;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Take my intellect, and use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Every power as thou shalt choose.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8A51C200-5F0D-D52A-D87A-7910D05524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5538"/>
            <a:ext cx="10515600" cy="43513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Verse 5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Take my will, and make it thine,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 shall be no longer mine;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Take my heart, it is thine own,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 shall be thy royal throne.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D6044668-73D5-D32A-8ADD-E1968F59BE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8300" y="1341438"/>
            <a:ext cx="8915400" cy="342741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6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Take my love; my Lord, I pour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At thy feet its treasure‑store;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Take myself, and I will be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Ever, only, all for thee.</a:t>
            </a:r>
          </a:p>
        </p:txBody>
      </p:sp>
      <p:sp>
        <p:nvSpPr>
          <p:cNvPr id="8195" name="Rectangle 4">
            <a:extLst>
              <a:ext uri="{FF2B5EF4-FFF2-40B4-BE49-F238E27FC236}">
                <a16:creationId xmlns:a16="http://schemas.microsoft.com/office/drawing/2014/main" id="{EE986387-2381-08E2-3164-5F7BE2AE9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8054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3309456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Frances Ridley Havergal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222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525. Take My Life, and Let It Be</dc:title>
  <dc:creator>E. Langley Smith</dc:creator>
  <cp:lastModifiedBy>Narelle Wheaton</cp:lastModifiedBy>
  <cp:revision>5</cp:revision>
  <cp:lastPrinted>1601-01-01T00:00:00Z</cp:lastPrinted>
  <dcterms:created xsi:type="dcterms:W3CDTF">2002-02-06T22:52:02Z</dcterms:created>
  <dcterms:modified xsi:type="dcterms:W3CDTF">2023-07-27T06:43:34Z</dcterms:modified>
</cp:coreProperties>
</file>